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9144000" cy="6858000" type="screen4x3"/>
  <p:notesSz cx="9601200" cy="7315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A0A95-8E09-575C-8204-8FB847B58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81A2751-A490-FA5B-7501-0FFE4EC27A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6756D-352B-4337-BED0-01C3EF44284D}" type="datetimeFigureOut">
              <a:rPr lang="en-US" smtClean="0"/>
              <a:t>03/27/2024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9C34CF-B921-60EF-704D-5B1FD1D1CB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769241-5836-F71C-6136-3E039A091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BDE224-8FF4-45B4-A761-3E5D9172D1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8593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D9C69D6-71E9-C054-A64A-489C1F6118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737B1D-D831-1411-E2A8-E077046186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11F548-D24C-86ED-75A2-CD48BC589B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46756D-352B-4337-BED0-01C3EF44284D}" type="datetimeFigureOut">
              <a:rPr lang="en-US" smtClean="0"/>
              <a:t>03/27/2024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B4D730-E187-5D62-4EEA-E06EDCB63A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9CD8AE-03B2-9331-D44A-0330B6C6DF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BDE224-8FF4-45B4-A761-3E5D9172D1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8147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E06D337B-A464-EB78-18E3-B1DFDD5FE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80BACA2-C290-01DA-8436-1FBB856CB12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6570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4C7494FD-8117-DC45-0467-9011AA86E7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2. Tạo khung nhìn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2B531E8-7D6D-DAA5-7268-68DCADF7190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7145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CA6B6510-A76C-3BD5-6586-1787918B47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2. Tạo khung nhìn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372EF59-8D42-4077-FE8B-174F597F0AB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4901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4A39DC9-3D53-54E7-2679-C0AF8D364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2. Tạo khung nhìn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99BB3CF-0AD8-DDC9-F21A-50240983B44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402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20930B59-6B6B-13AE-7533-2148C87BF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3. Cập nhật, bổ sung và xoá dữ liệu thông qua khung nhìn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7EA168A-33E0-97BE-5F33-6A1BCD861BC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7217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47E3A06B-79D3-4FAE-17EE-07F348FDC3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3. Cập nhật, bổ sung và xoá dữ liệu thông qua khung nhìn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1C192C4-C289-6664-2472-F52786F9BCB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1999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1E1CA5F6-6618-B501-E4C0-3D5F74D7DF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3. Cập nhật, bổ sung và xoá dữ liệu thông qua khung nhìn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5B12BF-8154-159C-1161-F4EAEFEB184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1734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71C84FEC-C85C-46AB-C03B-48529A29E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3. Cập nhật, bổ sung và xoá dữ liệu thông qua khung nhìn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CA9E319-534F-F588-2C0F-EA79BED5B0A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0111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FAB2B1F6-B69D-F140-DD0A-142F6F11D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3. Cập nhật, bổ sung và xoá dữ liệu thông qua khung nhìn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3B051BE-BE34-27B3-F2C4-4A8F1E54F70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7353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226C5A4F-7C9D-4563-839A-035E6250D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3. Cập nhật, bổ sung và xoá dữ liệu thông qua khung nhìn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312300-389B-4B0E-CE63-5F6C8D0AC2A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4232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F24223E5-6AE4-B4CA-4981-0B7A289759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3. Cập nhật, bổ sung và xoá dữ liệu thông qua khung nhìn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CA4601-809D-BE06-34F2-FBB92354210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0991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7E7572A1-654F-5A6F-02AC-22B0CF3C00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5000"/>
              <a:t>BÀI 4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DB0CBD6-4C75-6A40-540B-5ECE6CEFEB3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0127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BE28F9DE-A970-844A-C1D4-1B74A655D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4. Sửa đổi khung nhìn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9316DA0-BDD6-5E95-D180-19B432378A9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5040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25923976-3CC3-52AF-AE6D-BF329F9B8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4. Sửa đổi khung nhìn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457CBB-DAC8-602F-65D0-2BD01B8BAD5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6047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967B8D47-7756-4213-3A22-4AF9EAEBF3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5. Xem nội dung khung nhìn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A284244-337F-9385-B46C-79A600B53C7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3067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3E92C5FC-DD20-06E6-0F6B-766EEAE58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6. Xoá khung nhìn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279512-1DB7-E96F-A2D6-3A3F913B3E1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8586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1A03CF58-B10F-1461-2619-9F0F9CEA9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NỘI DUNG CHÍNH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1E4063B-438D-BEEB-5528-589F337A1BF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5078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629CB34A-000E-0055-0701-8DBEC7CF9D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1. Tổng quan về khung nhìn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E95B7FD-496D-42C4-B291-F02C5F09CEA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6056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BD35EBF5-B491-B074-4D37-C7F9A0218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1. Tổng quan về khung nhìn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05417D0-A7AF-8937-E9F7-36B8E98E879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6833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17A2D4D8-6059-29BF-DAF1-543B1127B7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1. Tổng quan về khung nhìn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7B33C60-81BB-B0BB-D33E-CBB751A1A97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8344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E69A828C-BA7F-CD93-B273-C850079F11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1. Tổng quan về khung nhìn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012D43A-B749-0503-B238-7B4B5DD3DFC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2988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B2ED2817-AFE1-541C-A589-C1D90525C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2. Tạo khung nhìn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C7DA966-D57E-0454-317E-7F6F564DBA9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5576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21D4E25-DAA1-D316-485E-F1A026D77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2. Tạo khung nhìn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41CC2D-AD4A-325D-7111-60F367EE5FD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5264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187</Words>
  <Application>Microsoft Office PowerPoint</Application>
  <PresentationFormat>On-screen Show (4:3)</PresentationFormat>
  <Paragraphs>22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Calibri</vt:lpstr>
      <vt:lpstr>Calibri Light</vt:lpstr>
      <vt:lpstr>Office Theme</vt:lpstr>
      <vt:lpstr>PowerPoint Presentation</vt:lpstr>
      <vt:lpstr>BÀI 4</vt:lpstr>
      <vt:lpstr>NỘI DUNG CHÍNH</vt:lpstr>
      <vt:lpstr>1. Tổng quan về khung nhìn</vt:lpstr>
      <vt:lpstr>1. Tổng quan về khung nhìn</vt:lpstr>
      <vt:lpstr>1. Tổng quan về khung nhìn</vt:lpstr>
      <vt:lpstr>1. Tổng quan về khung nhìn</vt:lpstr>
      <vt:lpstr>2. Tạo khung nhìn</vt:lpstr>
      <vt:lpstr>2. Tạo khung nhìn</vt:lpstr>
      <vt:lpstr>2. Tạo khung nhìn</vt:lpstr>
      <vt:lpstr>2. Tạo khung nhìn</vt:lpstr>
      <vt:lpstr>2. Tạo khung nhìn</vt:lpstr>
      <vt:lpstr>3. Cập nhật, bổ sung và xoá dữ liệu thông qua khung nhìn</vt:lpstr>
      <vt:lpstr>3. Cập nhật, bổ sung và xoá dữ liệu thông qua khung nhìn</vt:lpstr>
      <vt:lpstr>3. Cập nhật, bổ sung và xoá dữ liệu thông qua khung nhìn</vt:lpstr>
      <vt:lpstr>3. Cập nhật, bổ sung và xoá dữ liệu thông qua khung nhìn</vt:lpstr>
      <vt:lpstr>3. Cập nhật, bổ sung và xoá dữ liệu thông qua khung nhìn</vt:lpstr>
      <vt:lpstr>3. Cập nhật, bổ sung và xoá dữ liệu thông qua khung nhìn</vt:lpstr>
      <vt:lpstr>3. Cập nhật, bổ sung và xoá dữ liệu thông qua khung nhìn</vt:lpstr>
      <vt:lpstr>4. Sửa đổi khung nhìn</vt:lpstr>
      <vt:lpstr>4. Sửa đổi khung nhìn</vt:lpstr>
      <vt:lpstr>5. Xem nội dung khung nhìn</vt:lpstr>
      <vt:lpstr>6. Xoá khung nhìn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Admin</cp:lastModifiedBy>
  <cp:revision>1</cp:revision>
  <dcterms:created xsi:type="dcterms:W3CDTF">2024-03-27T06:45:24Z</dcterms:created>
  <dcterms:modified xsi:type="dcterms:W3CDTF">2024-03-27T06:45:24Z</dcterms:modified>
</cp:coreProperties>
</file>